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9AE55-E883-4BA1-B0D4-BDC30DE4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426F03-3747-4D84-A590-BCBF0EE9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3143-5573-4AB3-937B-8228AEBC899F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C31441-B1FB-4CB4-B5FE-DAFB60BA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F4E625-2A78-4815-968C-C0CD3065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8448E-0847-4488-8DED-DA0DFDDEA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59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39357B-4103-4EF5-8948-B6BEDC0E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4AD915-7AFE-415D-A9F2-21F3602EC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F79798-06E6-4434-9FC9-D1256C5D1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13143-5573-4AB3-937B-8228AEBC899F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E7E8D-CBA2-4348-A876-A81DCB77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29C760-6FEA-462B-81B0-461CB7392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8448E-0847-4488-8DED-DA0DFDDEA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99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2C2813-DD78-4047-B078-49577E02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BEB7A6-A68A-4F2A-BC61-409156DD2E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3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D7D748-46B8-46FC-815C-330B4A0D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安全之旅准备</a:t>
            </a:r>
            <a:r>
              <a:rPr lang="en-US" altLang="zh-CN"/>
              <a:t>—</a:t>
            </a:r>
            <a:r>
              <a:rPr lang="zh-CN" altLang="en-US"/>
              <a:t>扫描网络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B0CDBA-1E9E-4E69-9140-FD5D5D5973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196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14B138-CC12-4FC2-B98A-D2BDAA67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防御</a:t>
            </a:r>
            <a:r>
              <a:rPr lang="en-US" altLang="zh-CN">
                <a:solidFill>
                  <a:srgbClr val="FF0000"/>
                </a:solidFill>
              </a:rPr>
              <a:t>Web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B89D4B-0218-461C-99B2-D45F8B9DF3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75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3FF9C0-BE35-4A4C-B030-44A99A31F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防御</a:t>
            </a:r>
            <a:r>
              <a:rPr lang="en-US" altLang="zh-CN">
                <a:solidFill>
                  <a:srgbClr val="FF0000"/>
                </a:solidFill>
              </a:rPr>
              <a:t>Web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968CDD-CF44-4814-B21B-823994B870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05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E20171-D786-4A75-98FB-C1CE0BDE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/opt/lamp/logs/access_log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B88937-488D-4373-BD85-9604F17336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213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B1E55E-344B-48D0-9A92-9920FCDD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防御</a:t>
            </a:r>
            <a:r>
              <a:rPr lang="en-US" altLang="zh-CN">
                <a:solidFill>
                  <a:srgbClr val="FF0000"/>
                </a:solidFill>
              </a:rPr>
              <a:t>Web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626B7A-6D9E-436B-BFC1-755740136D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534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0A8140-D04D-40D9-BC03-FAC58E68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防御</a:t>
            </a:r>
            <a:r>
              <a:rPr lang="en-US" altLang="zh-CN">
                <a:solidFill>
                  <a:srgbClr val="FF0000"/>
                </a:solidFill>
              </a:rPr>
              <a:t>Web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E2414F-80FF-44AA-AE51-F90535D497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798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FDB1AD-9440-4368-AA40-5FAE023D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防御</a:t>
            </a:r>
            <a:r>
              <a:rPr lang="en-US" altLang="zh-CN">
                <a:solidFill>
                  <a:srgbClr val="FF0000"/>
                </a:solidFill>
              </a:rPr>
              <a:t>Web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94C583-C2CD-4374-817A-C7A26C0E34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353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FD721D-8DFF-4B8A-9B9A-FEF59672A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防御</a:t>
            </a:r>
            <a:r>
              <a:rPr lang="en-US" altLang="zh-CN">
                <a:solidFill>
                  <a:srgbClr val="FF0000"/>
                </a:solidFill>
              </a:rPr>
              <a:t>Web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B8B6EE-9969-4F6D-8CA6-0DB77B3AD3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817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0B03DF-41C0-42C7-A849-510DC5FF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防御</a:t>
            </a:r>
            <a:r>
              <a:rPr lang="en-US" altLang="zh-CN">
                <a:solidFill>
                  <a:srgbClr val="FF0000"/>
                </a:solidFill>
              </a:rPr>
              <a:t>Web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848061-137C-441A-99E2-B4F50D88A2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141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2F137C-6427-4809-8C04-EBFD53BE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防御</a:t>
            </a:r>
            <a:r>
              <a:rPr lang="en-US" altLang="zh-CN">
                <a:solidFill>
                  <a:srgbClr val="FF0000"/>
                </a:solidFill>
              </a:rPr>
              <a:t>Web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115D5F-F5A6-4382-9131-765F53829B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045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F68E18-5FB9-4602-BB30-0F42C653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防御</a:t>
            </a:r>
            <a:r>
              <a:rPr lang="en-US" altLang="zh-CN">
                <a:solidFill>
                  <a:srgbClr val="FF0000"/>
                </a:solidFill>
              </a:rPr>
              <a:t>Web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32B3B8-EFB6-4D2A-99AA-80F5D39453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8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0DBD17-BAD8-40D8-B151-4BD0BBE0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安全之旅准备</a:t>
            </a:r>
            <a:r>
              <a:rPr lang="en-US" altLang="zh-CN"/>
              <a:t>—</a:t>
            </a:r>
            <a:r>
              <a:rPr lang="zh-CN" altLang="en-US"/>
              <a:t>扫描网络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4B1ADE-7E8D-4C15-82C5-3DB252D83B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4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AC28C5-7728-4401-ABEC-D377DFC8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8E633A-A00D-48A1-870B-FA6DD848C6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3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B5E4CD-C67A-40EC-B708-45FD9A36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安全概述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19CF79-3CFA-4BD7-8CD1-66532A0F1D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4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D646CC-A3FB-4B86-8EF4-B8F6DBC63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09E710-2756-4983-BDEF-983FD05566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4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F3428C-D9DC-471A-80EC-93F5FB3F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注入攻击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0F837F-F3B7-4C66-BCFA-622381C3A3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2E5177-ED0B-4CC4-9967-5D2511BB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1D5794-02E1-4E83-8728-E7B9F89D12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2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3C4EA2-346F-42ED-BED3-00D6ADB1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>
              <a:solidFill>
                <a:srgbClr val="692AA2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AC1815-FB8C-485B-9935-5EBD0E6FA3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A586E0-A956-46DF-A281-76019D53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00294B-BD6A-44A1-8487-0A941AF957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63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073E2D-B6EB-47C7-988C-67109053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>
              <a:solidFill>
                <a:srgbClr val="692AA2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50EF1-B50B-4DE0-BDCD-37928ECAC6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18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8846AC-E9FF-4B21-89B6-590FA342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81AE5F-1227-4560-AE48-D836588846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4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FFE468-4CA0-4939-8B9B-A44DB9A8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FF3CD5-490A-4F83-BDD0-F184267C4A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12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C59BC7-2746-4BFB-8522-76646614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332611-B707-4FE0-B5FC-089E350748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64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D6BE0C-3F1C-45F9-A2FB-8ED8D3E8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38902B-0B70-490F-A9FB-FBFD5955B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96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175CE7-199A-466F-A3B7-57767F70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8F1352-9251-4FDE-9399-0FA58D85A4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01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B7443B-FB20-4135-A644-FDBA82AD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10BF18-B3EF-4E6A-89A9-E97B5CBEA9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05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5F6556-6205-40A7-8212-AD863828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86049D-FA7D-48DE-AC91-34453E0717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F46410-98AA-40A3-B87B-705D314B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注入方法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8EE45-CB1C-4231-B8FB-1C8A35D933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63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300E96-EBE1-4E19-ACF1-F38DF3C2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基于时间延迟注入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66A8EA-D015-4C24-ACEB-3D2D5F24C9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07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6C2A1E-97CF-445D-AD7F-30676B8A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注入漏洞挖掘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BC1134-8848-4516-BE7F-320F87FF22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97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10DBF5-839A-4B3B-AC41-F9025679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注入漏洞挖掘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144266-EC98-4BB0-870A-F2B6818BB0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57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E66E61-B0A7-47C7-BA00-98731246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D2D20C-6254-4556-ACC1-2F61F140B1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7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E6D49E-4425-429F-8DF6-0DE89284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安全概述</a:t>
            </a:r>
            <a:endParaRPr lang="en-US" altLang="zh-CN" dirty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8A291-CA3F-40A9-810A-AA563B0003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5A9968-5D8C-40EF-A8BB-1263116A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689FA8-60BF-4765-9F38-EA51B02728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47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DA038F-66AD-4301-B775-12598CF7B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4976D0-23DA-4AB0-8C1F-64DD893F3C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62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C06D93-65FA-4D98-BCFF-161DEACE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839090-2220-4750-AAB0-52EB363E9D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12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A765B0-F5DA-4DC0-8340-24C794AD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32B274-D490-4F29-B0D8-406DD93D6E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78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002C4E-A277-456F-B620-C09F001E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D681F9-62FB-4F95-B3A3-AB0696A3D0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95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997C21-9C76-4BFF-9CE9-FAF8DCB8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F580C-FAAF-4BA6-AAB3-6C72EA51D4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10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7A342B-E964-49A1-B014-D818DD6B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9A8416-4E64-40CC-82D1-BF2FCE61F5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45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704089-906D-49B0-B6E8-3B3BC48C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8F2D88-B7DB-475C-8E79-4CC7FC54ED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69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A2C842-4CD9-473D-ABE2-5B05418D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——SQL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4E56-6EAE-4B99-B935-E02331F257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05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3B5454-221D-4FD8-AF02-5A4FF64F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6A18AE-85F5-41C6-A60E-49F2317131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8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A09FAD-B203-4DBA-9603-52A50740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安全概述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EA10B6-92D4-40CF-B84F-CB036738C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44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1DE192-2F1E-4C76-BD2F-906144F7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D39634-2205-4C91-AB66-B83CCB3D8D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46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9EF59E-FDC7-45D8-A031-B53B986B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555A9B-69E4-478A-B1E6-4035475527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99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B4E59F-B8EC-42EE-9A48-EFA722FF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5F645-1DF5-4B2A-B3B4-796D0322E7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2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E1E670-21C1-408C-BAEC-9551EE10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 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816CC8-8DC2-46BB-8F22-8849A51815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3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0FD0B8-E8FF-47CA-AD6B-0FE4C74C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 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注入攻击的防御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2F6A21-39D7-44CC-AF81-A2E604F96A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9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1E3559-D1F0-48A1-B163-5E3B02CE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E475C8-E272-4DA0-8263-B4EF19ECCA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0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ADAA48-4474-40DF-829C-A4E4DC4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 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198698-F924-4D05-8C4F-90059DD398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7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2B3ADC-5F2F-4964-BA6C-776D8BB5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SQL 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注入的防御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DE83F4-EDC5-411F-998D-328A4D55BF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97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68F63D-6487-4E3F-870B-FCB1771E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B1CD90-EE9F-44F0-A6F8-8026C68AF7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85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2CBC51-5EAF-42E2-B932-7318F237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59617A-8C99-41B1-B4C1-CF10C7EA41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8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D88921-A3B7-4F77-8D83-7C4F6A65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PhPstudy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6C0353-70C0-4245-8C74-52228C65E2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11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E809B1-A980-46A0-BE22-9EFE76E1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F6D7CF-7CF9-4AD7-84B4-5F013D70A2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16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F80B35-39D7-4690-9DEA-79BBF084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67348E-0858-4270-B6A8-28A6145CB9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18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F2E308-F2FE-4803-8335-B48B4676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9CEEBD-53C4-4648-A484-04EF367EA2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55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DD4AE1-EF2E-4A94-B617-DE1B24C0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D3B6C9-E267-4762-8AC1-A5441BCCD7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89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3F4E90-8E19-4898-BAC0-9175AFC5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EA7BF4-F88A-4A8D-B3DC-1EFCB2E4A5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7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2D00DA-5D48-477D-8CE0-7E3A58AA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621B8A-157F-4EA7-B21C-B92A3497DB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58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B0EAD9-8EF4-491D-BCD3-0FFE3AAD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XSS Reflection——</a:t>
            </a:r>
            <a:r>
              <a:rPr lang="zh-CN" altLang="en-US">
                <a:solidFill>
                  <a:srgbClr val="FF0000"/>
                </a:solidFill>
              </a:rPr>
              <a:t>会话劫持攻击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5C94A9-3A4B-4B23-8EFF-C0035D7195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00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2E35EC-3CF5-459E-8BE9-23DE724A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Stored XSS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5951E5-17C2-4DCF-81D6-C11D9B5AF8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51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B385AC-FFFB-494D-80FF-70B33D31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DOM XSS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74D177-4457-4203-92D1-9F6F376A2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3169F4-D1FE-4360-B497-90E35D68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3C3B12-4494-4241-832E-E15A60D715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8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AE9D08-B117-4F25-A22F-4053911C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安全概述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86604A-C1CA-4576-A36F-C169FBCD87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03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CE02CA-D0BF-464A-98AF-54133C30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43357-5E6C-411A-B967-E558049B32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5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495511-5642-440C-A1ED-D9A489BE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F7FD40-0065-44F0-9AFF-B07304C504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70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DB2129-FD3E-447F-9EE3-5B384D69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388057-E2B8-4F7A-9C4A-D027425E0D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16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DED312-88D5-495C-8450-41BD0F82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C89B77-7D5D-4D9C-9630-DAF1F5929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6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3729DA-0EDA-4448-8529-D3FE160E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74B2B3-C0BB-478C-B1D0-CEEA630ADF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95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935A1C-5929-46AC-9295-16D12130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D6C1F-8D87-4F1E-9DC7-E2B12E4495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14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DE433D-E9EF-4901-8BF0-1A577A07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272597-A019-4055-8F1C-3B363DDD4D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78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870F20-FC0B-4F26-BEAD-9638768E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CB3961-FC80-4C2D-8D6F-F8C3484AA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92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8DDF2C-B41A-4594-B1C5-C25DB80F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30BB8D-5878-4538-A381-F1A002807E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97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BD8BFA-965B-4A75-9B02-2260EEF4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Cookie</a:t>
            </a:r>
            <a:r>
              <a:rPr lang="zh-CN" altLang="en-US"/>
              <a:t>劫持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C99AB5-B9E5-48CA-B332-4156FE4240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8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01BC67-B078-4943-B171-3A040284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</a:t>
            </a:r>
            <a:r>
              <a:rPr lang="en-US" altLang="zh-CN"/>
              <a:t>Web</a:t>
            </a:r>
            <a:r>
              <a:rPr lang="zh-CN" altLang="en-US"/>
              <a:t>安全问题分类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EDBC8F-51D5-45E2-ADE1-F2F58CD22F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15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62F811-628A-4C49-9319-F1AA5074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A81EE3-8F21-4662-BA76-EC2D0D5D89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26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21478D-9667-49CC-814E-63F52CA7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3EC7EF-6C3E-4621-9B7C-D0A57B0BC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7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EDEA15-8C3D-428F-8B9D-84AAAEF5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CBD829-4172-434C-9948-E157B5B97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2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AA5D6E-6498-419C-9C2E-FAB89FAC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A0F462-0556-4DFE-910A-72940A0F0C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66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6A2D9C-E58C-4B3A-A15B-3110B11E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32264E-BA54-419A-BAA5-DEBC627516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06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BF3136-A136-4A17-8E72-DF911199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80B711-D117-485C-A8BB-6EE68C115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68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C8C6A4-11F9-4345-BD6A-FAA0B12D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跨站脚本攻击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36DC26-2C5F-4874-A169-AE778F244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0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86B6A1-384E-4329-836C-89630C3A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跨站请求伪造（</a:t>
            </a:r>
            <a:r>
              <a:rPr lang="en-US" altLang="zh-CN"/>
              <a:t>CSRF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B8BC8A-3C40-4F6A-8A00-F5465171F5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5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8288FE-56FC-476B-8053-5E536AB2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跨站请求伪造（</a:t>
            </a:r>
            <a:r>
              <a:rPr lang="en-US" altLang="zh-CN"/>
              <a:t>CSRF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0DDFAD-529B-46A9-B1FB-1A8104B977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430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8ABA8E-A782-4BBD-8AFE-2F785A6D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跨站请求伪造（</a:t>
            </a:r>
            <a:r>
              <a:rPr lang="en-US" altLang="zh-CN"/>
              <a:t>CSRF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4FC188-BF11-4C70-B129-72034814DA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0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00E05C-17F6-4666-8171-B8E6062B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安全之旅准备</a:t>
            </a:r>
            <a:r>
              <a:rPr lang="en-US" altLang="zh-CN"/>
              <a:t>—</a:t>
            </a:r>
            <a:r>
              <a:rPr lang="zh-CN" altLang="en-US"/>
              <a:t>扫描网络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A445D4-AD45-4822-AAE8-B8EB629E31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76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F20FD7-3F46-4096-BCCE-613EEE8D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跨站请求伪造（</a:t>
            </a:r>
            <a:r>
              <a:rPr lang="en-US" altLang="zh-CN"/>
              <a:t>CSRF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43E218-706A-49AB-A5B0-F38A59E562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94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4D6DC7-D053-4AC2-B128-978C40F4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跨站请求伪造（</a:t>
            </a:r>
            <a:r>
              <a:rPr lang="en-US" altLang="zh-CN"/>
              <a:t>CSRF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EAE160-9E97-4D02-BB27-192FBAF2AC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79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08A4AE-BFFB-4896-9FF9-CF1FF7C8B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CSRF</a:t>
            </a:r>
            <a:r>
              <a:rPr lang="zh-CN" altLang="en-US"/>
              <a:t>实例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D74DBD-E701-49DE-8EED-04E42EF922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021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7AF044-0958-496A-A414-B4F24528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CSRF</a:t>
            </a:r>
            <a:r>
              <a:rPr lang="zh-CN" altLang="en-US"/>
              <a:t>实例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2EFFE3-9F89-4E75-A4EA-EC8001009A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368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CF0899-B9AA-4803-B445-5840EAF8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攻击效果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1EF61D-DCD3-4B77-9E15-EAC0D51DB3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785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5CF574-42B3-42F5-89F2-F1531C59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CSRF</a:t>
            </a:r>
            <a:r>
              <a:rPr lang="zh-CN" altLang="en-US"/>
              <a:t>代码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6D57D6-A0F7-4FB1-AE62-777E2FCBED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343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C75505-D92C-4C28-9C19-7526E06E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跨站请求伪造（</a:t>
            </a:r>
            <a:r>
              <a:rPr lang="en-US" altLang="zh-CN"/>
              <a:t>CSRF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3E598F-E272-4FFF-B0B7-C03998537B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972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5E825D-EB59-44F8-97BD-AA787291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攻击的根本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3C6EBF-1DF2-4BBF-BBFA-9C9D24BA7A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582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5CF374-E5AB-4510-971D-37CE404A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攻击防御之输入输出验证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8E8CC9-2D45-4D79-A6E8-1EE8C065AA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63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351D90-A2FC-4D40-B52A-29763787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Remark</a:t>
            </a:r>
            <a:r>
              <a:rPr lang="zh-CN" altLang="en-US"/>
              <a:t>：用一张纸入侵企业号星舰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542A5B-F11C-4C57-9B45-7AC9988F6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04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F460B3-7E93-4636-A32F-9BDB274D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安全之旅准备</a:t>
            </a:r>
            <a:r>
              <a:rPr lang="en-US" altLang="zh-CN"/>
              <a:t>—</a:t>
            </a:r>
            <a:r>
              <a:rPr lang="zh-CN" altLang="en-US"/>
              <a:t>扫描网络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0BD3B1-591C-4D41-9D86-639990AED0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955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E8C055-B530-451C-A74C-600D5F1E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攻击防御之</a:t>
            </a:r>
            <a:r>
              <a:rPr lang="zh-CN" altLang="en-US">
                <a:solidFill>
                  <a:srgbClr val="FF0000"/>
                </a:solidFill>
              </a:rPr>
              <a:t>网页验证码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91F960-C1BD-4EF8-8F2A-38C3811E76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8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80F8D7-D38B-40AD-885E-2C5850BD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网页验证码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AC0259-AB64-4CC2-8F91-92E01EA718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956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2579B5-2F3A-4270-B268-1C14659E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网页验证码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B9097E-7C45-4DCD-B53C-7BAA32355A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61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FDB831-5DBE-492E-8BF9-1A62643A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网页验证码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646B6C-7379-4641-A4BE-EC5BC8B7CF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862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19038F-D926-4915-90D9-62D5DC55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网页验证码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B41863-8584-4B3B-90AD-0B8EF8522E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269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E6451C-FF74-43FA-A21E-CE3A8F89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网页验证码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ABCF09-1574-4058-866F-678047BF5F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54AE37-DDF7-47CF-8BB7-7964390EF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网页验证码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925D27-FFF9-458D-90BF-E3E7FA1EF5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92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700F1F-4682-4DFF-ADA2-55E7C910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网页验证码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47171-CFA8-42F4-A69F-A357808463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13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2FC4C3-C231-42A5-95B4-BEFA026B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网页验证码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E3C937-F4D8-46E2-B3F3-95D9F5DB01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09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5AE9A3-C278-4EFD-825C-A06BEE67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reCAPTCHA</a:t>
            </a:r>
            <a:r>
              <a:rPr lang="zh-CN" altLang="en-US" b="0"/>
              <a:t>验证码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BAF0AA-2953-4F75-95F5-4F8274B0F4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78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全屏显示(4:3)</PresentationFormat>
  <Paragraphs>100</Paragraphs>
  <Slides>110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16" baseType="lpstr">
      <vt:lpstr>等线</vt:lpstr>
      <vt:lpstr>等线 Light</vt:lpstr>
      <vt:lpstr>华文隶书</vt:lpstr>
      <vt:lpstr>Arial</vt:lpstr>
      <vt:lpstr>Times New Roman</vt:lpstr>
      <vt:lpstr>Office 主题​​</vt:lpstr>
      <vt:lpstr>PowerPoint 演示文稿</vt:lpstr>
      <vt:lpstr>PowerPoint 演示文稿</vt:lpstr>
      <vt:lpstr>Web安全概述</vt:lpstr>
      <vt:lpstr>Web安全概述</vt:lpstr>
      <vt:lpstr>PhPstudy</vt:lpstr>
      <vt:lpstr>Web安全概述</vt:lpstr>
      <vt:lpstr>常见Web安全问题分类</vt:lpstr>
      <vt:lpstr>Web安全之旅准备—扫描网络</vt:lpstr>
      <vt:lpstr>Web安全之旅准备—扫描网络</vt:lpstr>
      <vt:lpstr>Web安全之旅准备—扫描网络</vt:lpstr>
      <vt:lpstr>Web安全之旅准备—扫描网络</vt:lpstr>
      <vt:lpstr>Web安全概述</vt:lpstr>
      <vt:lpstr>SQL注入攻击</vt:lpstr>
      <vt:lpstr>SQL注入攻击</vt:lpstr>
      <vt:lpstr>SQL注入攻击</vt:lpstr>
      <vt:lpstr>SQL注入攻击</vt:lpstr>
      <vt:lpstr>SQL注入攻击</vt:lpstr>
      <vt:lpstr>SQL注入攻击</vt:lpstr>
      <vt:lpstr>SQL注入攻击</vt:lpstr>
      <vt:lpstr>SQL注入攻击</vt:lpstr>
      <vt:lpstr>PowerPoint 演示文稿</vt:lpstr>
      <vt:lpstr>SQL注入攻击</vt:lpstr>
      <vt:lpstr>SQL注入攻击</vt:lpstr>
      <vt:lpstr>SQL注入攻击</vt:lpstr>
      <vt:lpstr>SQL注入方法</vt:lpstr>
      <vt:lpstr>基于时间延迟注入</vt:lpstr>
      <vt:lpstr>SQL注入漏洞挖掘</vt:lpstr>
      <vt:lpstr>SQL注入漏洞挖掘</vt:lpstr>
      <vt:lpstr>Web攻击——SQL注入攻击</vt:lpstr>
      <vt:lpstr>Web攻击——SQL注入攻击</vt:lpstr>
      <vt:lpstr>Web攻击——SQL注入攻击</vt:lpstr>
      <vt:lpstr>Web攻击——SQL注入攻击</vt:lpstr>
      <vt:lpstr>Web攻击——SQL注入攻击</vt:lpstr>
      <vt:lpstr>Web攻击——SQL注入攻击</vt:lpstr>
      <vt:lpstr>Web攻击——SQL注入攻击</vt:lpstr>
      <vt:lpstr>Web攻击——SQL注入攻击</vt:lpstr>
      <vt:lpstr>Web攻击——SQL注入攻击</vt:lpstr>
      <vt:lpstr>Web攻击——SQL注入攻击</vt:lpstr>
      <vt:lpstr>PowerPoint 演示文稿</vt:lpstr>
      <vt:lpstr>PowerPoint 演示文稿</vt:lpstr>
      <vt:lpstr>PowerPoint 演示文稿</vt:lpstr>
      <vt:lpstr>PowerPoint 演示文稿</vt:lpstr>
      <vt:lpstr>SQL 注入攻击的防御</vt:lpstr>
      <vt:lpstr>SQL 注入攻击的防御</vt:lpstr>
      <vt:lpstr>PowerPoint 演示文稿</vt:lpstr>
      <vt:lpstr>SQL 注入的防御</vt:lpstr>
      <vt:lpstr>SQL 注入的防御</vt:lpstr>
      <vt:lpstr>跨站脚本攻击</vt:lpstr>
      <vt:lpstr>跨站脚本攻击</vt:lpstr>
      <vt:lpstr>跨站脚本攻击</vt:lpstr>
      <vt:lpstr>跨站脚本攻击</vt:lpstr>
      <vt:lpstr>跨站脚本攻击</vt:lpstr>
      <vt:lpstr>跨站脚本攻击</vt:lpstr>
      <vt:lpstr>跨站脚本攻击</vt:lpstr>
      <vt:lpstr>跨站脚本攻击</vt:lpstr>
      <vt:lpstr>XSS Reflection——会话劫持攻击</vt:lpstr>
      <vt:lpstr>Stored XSS</vt:lpstr>
      <vt:lpstr>DOM XSS</vt:lpstr>
      <vt:lpstr>PowerPoint 演示文稿</vt:lpstr>
      <vt:lpstr>跨站脚本攻击</vt:lpstr>
      <vt:lpstr>跨站脚本攻击</vt:lpstr>
      <vt:lpstr>跨站脚本攻击</vt:lpstr>
      <vt:lpstr>跨站脚本攻击</vt:lpstr>
      <vt:lpstr>跨站脚本攻击</vt:lpstr>
      <vt:lpstr>跨站脚本攻击</vt:lpstr>
      <vt:lpstr>跨站脚本攻击</vt:lpstr>
      <vt:lpstr>跨站脚本攻击</vt:lpstr>
      <vt:lpstr>跨站脚本攻击</vt:lpstr>
      <vt:lpstr>Cookie劫持</vt:lpstr>
      <vt:lpstr>跨站脚本攻击</vt:lpstr>
      <vt:lpstr>跨站脚本攻击</vt:lpstr>
      <vt:lpstr>跨站脚本攻击</vt:lpstr>
      <vt:lpstr>跨站脚本攻击</vt:lpstr>
      <vt:lpstr>PowerPoint 演示文稿</vt:lpstr>
      <vt:lpstr>跨站脚本攻击</vt:lpstr>
      <vt:lpstr>跨站脚本攻击</vt:lpstr>
      <vt:lpstr>跨站请求伪造（CSRF）</vt:lpstr>
      <vt:lpstr>跨站请求伪造（CSRF）</vt:lpstr>
      <vt:lpstr>跨站请求伪造（CSRF）</vt:lpstr>
      <vt:lpstr>跨站请求伪造（CSRF）</vt:lpstr>
      <vt:lpstr>跨站请求伪造（CSRF）</vt:lpstr>
      <vt:lpstr>CSRF实例</vt:lpstr>
      <vt:lpstr>CSRF实例</vt:lpstr>
      <vt:lpstr>攻击效果</vt:lpstr>
      <vt:lpstr>CSRF代码</vt:lpstr>
      <vt:lpstr>跨站请求伪造（CSRF）</vt:lpstr>
      <vt:lpstr>Web攻击的根本</vt:lpstr>
      <vt:lpstr>Web攻击防御之输入输出验证</vt:lpstr>
      <vt:lpstr>Remark：用一张纸入侵企业号星舰</vt:lpstr>
      <vt:lpstr>Web攻击防御之网页验证码</vt:lpstr>
      <vt:lpstr>网页验证码</vt:lpstr>
      <vt:lpstr>网页验证码</vt:lpstr>
      <vt:lpstr>网页验证码</vt:lpstr>
      <vt:lpstr>网页验证码</vt:lpstr>
      <vt:lpstr>网页验证码</vt:lpstr>
      <vt:lpstr>网页验证码</vt:lpstr>
      <vt:lpstr>网页验证码</vt:lpstr>
      <vt:lpstr>网页验证码</vt:lpstr>
      <vt:lpstr>reCAPTCHA验证码</vt:lpstr>
      <vt:lpstr>防御Web攻击</vt:lpstr>
      <vt:lpstr>防御Web攻击</vt:lpstr>
      <vt:lpstr>/opt/lamp/logs/access_log</vt:lpstr>
      <vt:lpstr>防御Web攻击</vt:lpstr>
      <vt:lpstr>防御Web攻击</vt:lpstr>
      <vt:lpstr>防御Web攻击</vt:lpstr>
      <vt:lpstr>防御Web攻击</vt:lpstr>
      <vt:lpstr>防御Web攻击</vt:lpstr>
      <vt:lpstr>防御Web攻击</vt:lpstr>
      <vt:lpstr>防御Web攻击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立江</dc:creator>
  <cp:lastModifiedBy>张 立江</cp:lastModifiedBy>
  <cp:revision>1</cp:revision>
  <dcterms:created xsi:type="dcterms:W3CDTF">2019-10-15T06:19:33Z</dcterms:created>
  <dcterms:modified xsi:type="dcterms:W3CDTF">2019-10-15T06:19:33Z</dcterms:modified>
</cp:coreProperties>
</file>